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8" r:id="rId1"/>
    <p:sldMasterId id="2147483821" r:id="rId2"/>
    <p:sldMasterId id="2147483829" r:id="rId3"/>
  </p:sldMasterIdLst>
  <p:notesMasterIdLst>
    <p:notesMasterId r:id="rId10"/>
  </p:notesMasterIdLst>
  <p:handoutMasterIdLst>
    <p:handoutMasterId r:id="rId11"/>
  </p:handoutMasterIdLst>
  <p:sldIdLst>
    <p:sldId id="299" r:id="rId4"/>
    <p:sldId id="473" r:id="rId5"/>
    <p:sldId id="352" r:id="rId6"/>
    <p:sldId id="477" r:id="rId7"/>
    <p:sldId id="478" r:id="rId8"/>
    <p:sldId id="449" r:id="rId9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56" userDrawn="1">
          <p15:clr>
            <a:srgbClr val="A4A3A4"/>
          </p15:clr>
        </p15:guide>
        <p15:guide id="4" orient="horz" pos="2988" userDrawn="1">
          <p15:clr>
            <a:srgbClr val="A4A3A4"/>
          </p15:clr>
        </p15:guide>
        <p15:guide id="5" orient="horz" pos="1332">
          <p15:clr>
            <a:srgbClr val="A4A3A4"/>
          </p15:clr>
        </p15:guide>
        <p15:guide id="7" orient="horz" pos="1044" userDrawn="1">
          <p15:clr>
            <a:srgbClr val="A4A3A4"/>
          </p15:clr>
        </p15:guide>
        <p15:guide id="10" pos="5475">
          <p15:clr>
            <a:srgbClr val="A4A3A4"/>
          </p15:clr>
        </p15:guide>
        <p15:guide id="11" pos="1439">
          <p15:clr>
            <a:srgbClr val="A4A3A4"/>
          </p15:clr>
        </p15:guide>
        <p15:guide id="12" pos="5185">
          <p15:clr>
            <a:srgbClr val="A4A3A4"/>
          </p15:clr>
        </p15:guide>
        <p15:guide id="13" pos="290">
          <p15:clr>
            <a:srgbClr val="A4A3A4"/>
          </p15:clr>
        </p15:guide>
        <p15:guide id="14" pos="865">
          <p15:clr>
            <a:srgbClr val="A4A3A4"/>
          </p15:clr>
        </p15:guide>
        <p15:guide id="15" pos="2019">
          <p15:clr>
            <a:srgbClr val="A4A3A4"/>
          </p15:clr>
        </p15:guide>
        <p15:guide id="16" pos="2306">
          <p15:clr>
            <a:srgbClr val="A4A3A4"/>
          </p15:clr>
        </p15:guide>
        <p15:guide id="17" pos="2593">
          <p15:clr>
            <a:srgbClr val="A4A3A4"/>
          </p15:clr>
        </p15:guide>
        <p15:guide id="18" pos="4896">
          <p15:clr>
            <a:srgbClr val="A4A3A4"/>
          </p15:clr>
        </p15:guide>
        <p15:guide id="19" pos="576">
          <p15:clr>
            <a:srgbClr val="A4A3A4"/>
          </p15:clr>
        </p15:guide>
        <p15:guide id="20" pos="17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392"/>
    <a:srgbClr val="8497B8"/>
    <a:srgbClr val="0948A9"/>
    <a:srgbClr val="005EB8"/>
    <a:srgbClr val="F27B19"/>
    <a:srgbClr val="592785"/>
    <a:srgbClr val="6725A6"/>
    <a:srgbClr val="846F9A"/>
    <a:srgbClr val="644384"/>
    <a:srgbClr val="B49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9" autoAdjust="0"/>
    <p:restoredTop sz="93887" autoAdjust="0"/>
  </p:normalViewPr>
  <p:slideViewPr>
    <p:cSldViewPr snapToGrid="0">
      <p:cViewPr varScale="1">
        <p:scale>
          <a:sx n="129" d="100"/>
          <a:sy n="129" d="100"/>
        </p:scale>
        <p:origin x="1080" y="762"/>
      </p:cViewPr>
      <p:guideLst>
        <p:guide orient="horz" pos="756"/>
        <p:guide orient="horz" pos="2988"/>
        <p:guide orient="horz" pos="1332"/>
        <p:guide orient="horz" pos="1044"/>
        <p:guide pos="5475"/>
        <p:guide pos="1439"/>
        <p:guide pos="5185"/>
        <p:guide pos="290"/>
        <p:guide pos="865"/>
        <p:guide pos="2019"/>
        <p:guide pos="2306"/>
        <p:guide pos="2593"/>
        <p:guide pos="4896"/>
        <p:guide pos="576"/>
        <p:guide pos="17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31" d="100"/>
          <a:sy n="131" d="100"/>
        </p:scale>
        <p:origin x="5768" y="20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1F1FB9F-6D08-1C45-B21B-B7676042760C}" type="datetimeFigureOut">
              <a:rPr lang="en-US" sz="900">
                <a:latin typeface="Arial" charset="0"/>
                <a:ea typeface="Arial" charset="0"/>
                <a:cs typeface="Arial" charset="0"/>
              </a:rPr>
              <a:t>8/11/2022</a:t>
            </a:fld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E4FF4A3-BA16-2A49-864D-FEA159A39645}" type="slidenum">
              <a:rPr lang="en-US" sz="900"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94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9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90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A4E6425-3054-0E4B-BBDF-A668AEE5B390}" type="datetimeFigureOut">
              <a:rPr lang="en-US" smtClean="0"/>
              <a:pPr/>
              <a:t>8/11/2022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9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90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2525C7D-2EE4-304E-9A62-E27EF2EEA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61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9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defTabSz="457200" rtl="0" eaLnBrk="1" latinLnBrk="0" hangingPunct="1">
      <a:defRPr sz="9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defTabSz="457200" rtl="0" eaLnBrk="1" latinLnBrk="0" hangingPunct="1">
      <a:defRPr sz="9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defTabSz="457200" rtl="0" eaLnBrk="1" latinLnBrk="0" hangingPunct="1">
      <a:defRPr sz="9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defTabSz="457200" rtl="0" eaLnBrk="1" latinLnBrk="0" hangingPunct="1">
      <a:defRPr sz="9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8E771-2646-B046-9CBB-683D1979B4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92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8E771-2646-B046-9CBB-683D1979B4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6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8E771-2646-B046-9CBB-683D1979B4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51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15986" y="1200150"/>
            <a:ext cx="7315200" cy="3281363"/>
          </a:xfrm>
        </p:spPr>
        <p:txBody>
          <a:bodyPr/>
          <a:lstStyle>
            <a:lvl1pPr>
              <a:buSzPct val="125000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4" y="144067"/>
            <a:ext cx="8226425" cy="7084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9" orient="horz" pos="1620">
          <p15:clr>
            <a:srgbClr val="FBAE40"/>
          </p15:clr>
        </p15:guide>
        <p15:guide id="10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91669D-CEAF-D24D-BC2F-3588E16650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388704"/>
            <a:ext cx="9144000" cy="18017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0E5D6-5A17-4749-A4E6-295A70A6351E}"/>
              </a:ext>
            </a:extLst>
          </p:cNvPr>
          <p:cNvSpPr/>
          <p:nvPr userDrawn="1"/>
        </p:nvSpPr>
        <p:spPr>
          <a:xfrm>
            <a:off x="-1" y="-193168"/>
            <a:ext cx="9144000" cy="157483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19FC1-2F18-D542-9068-60907EFFE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1601050"/>
            <a:ext cx="7886700" cy="105727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55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827A05-C944-E147-BC55-D881D88B06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4794253"/>
            <a:ext cx="9144000" cy="34925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CE66C9A-0DD5-B040-8236-9DCDAC967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402176"/>
            <a:ext cx="7886700" cy="349250"/>
          </a:xfrm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9E7EC1-8739-254E-916B-AA13BA3FE6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35730" y="4094685"/>
            <a:ext cx="2072541" cy="80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0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656">
          <p15:clr>
            <a:srgbClr val="FBAE40"/>
          </p15:clr>
        </p15:guide>
        <p15:guide id="4" orient="horz" pos="1728">
          <p15:clr>
            <a:srgbClr val="FBAE40"/>
          </p15:clr>
        </p15:guide>
        <p15:guide id="5" pos="2112">
          <p15:clr>
            <a:srgbClr val="FBAE40"/>
          </p15:clr>
        </p15:guide>
        <p15:guide id="6" pos="2184">
          <p15:clr>
            <a:srgbClr val="FBAE40"/>
          </p15:clr>
        </p15:guide>
        <p15:guide id="7" pos="4344">
          <p15:clr>
            <a:srgbClr val="FBAE40"/>
          </p15:clr>
        </p15:guide>
        <p15:guide id="8" orient="horz" pos="3024">
          <p15:clr>
            <a:srgbClr val="FBAE40"/>
          </p15:clr>
        </p15:guide>
        <p15:guide id="9" pos="427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91669D-CEAF-D24D-BC2F-3588E16650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388704"/>
            <a:ext cx="9144000" cy="18017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0E5D6-5A17-4749-A4E6-295A70A6351E}"/>
              </a:ext>
            </a:extLst>
          </p:cNvPr>
          <p:cNvSpPr/>
          <p:nvPr userDrawn="1"/>
        </p:nvSpPr>
        <p:spPr>
          <a:xfrm>
            <a:off x="-1" y="-193168"/>
            <a:ext cx="9144000" cy="157483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19FC1-2F18-D542-9068-60907EFFE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1601050"/>
            <a:ext cx="7886700" cy="105727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55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827A05-C944-E147-BC55-D881D88B06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4794253"/>
            <a:ext cx="9144000" cy="34925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CE66C9A-0DD5-B040-8236-9DCDAC967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402176"/>
            <a:ext cx="7886700" cy="349250"/>
          </a:xfrm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9E7EC1-8739-254E-916B-AA13BA3FE6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35730" y="4094685"/>
            <a:ext cx="2072541" cy="80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84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656">
          <p15:clr>
            <a:srgbClr val="FBAE40"/>
          </p15:clr>
        </p15:guide>
        <p15:guide id="4" orient="horz" pos="1728">
          <p15:clr>
            <a:srgbClr val="FBAE40"/>
          </p15:clr>
        </p15:guide>
        <p15:guide id="5" pos="2112">
          <p15:clr>
            <a:srgbClr val="FBAE40"/>
          </p15:clr>
        </p15:guide>
        <p15:guide id="6" pos="2184">
          <p15:clr>
            <a:srgbClr val="FBAE40"/>
          </p15:clr>
        </p15:guide>
        <p15:guide id="7" pos="4344">
          <p15:clr>
            <a:srgbClr val="FBAE40"/>
          </p15:clr>
        </p15:guide>
        <p15:guide id="8" orient="horz" pos="3024">
          <p15:clr>
            <a:srgbClr val="FBAE40"/>
          </p15:clr>
        </p15:guide>
        <p15:guide id="9" pos="427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70A256-38F8-D84B-8256-35FD7C0DD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1394"/>
            <a:ext cx="7886700" cy="3119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E41E0-8C32-D840-9399-927D988A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3211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41E0-8C32-D840-9399-927D988A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5559AC-A9AA-7046-AEEA-7255D0BDF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1394"/>
            <a:ext cx="7886700" cy="3119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7173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photo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41E0-8C32-D840-9399-927D988A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2364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576">
          <p15:clr>
            <a:srgbClr val="FBAE40"/>
          </p15:clr>
        </p15:guide>
        <p15:guide id="4" orient="horz" pos="18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41E0-8C32-D840-9399-927D988A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9608A-1229-8647-85B0-7860A395C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450" y="903855"/>
            <a:ext cx="3771900" cy="3119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BD4D2BA-B894-0D4D-8BDE-A21F0EFD66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1" y="906236"/>
            <a:ext cx="3771900" cy="3114675"/>
          </a:xfrm>
        </p:spPr>
        <p:txBody>
          <a:bodyPr>
            <a:normAutofit/>
          </a:bodyPr>
          <a:lstStyle>
            <a:lvl1pPr>
              <a:defRPr sz="7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165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DEF33-2167-6540-980B-6D2CEF36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6"/>
            <a:ext cx="7886700" cy="5143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AF7A29-A9F1-4642-AED7-37B565D44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06571"/>
            <a:ext cx="3771900" cy="311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292FE98-187C-2B48-83FA-432F32B6B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3450" y="906571"/>
            <a:ext cx="3771900" cy="311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960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5E67B-B577-C04F-9C12-B2E767BA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725"/>
            <a:ext cx="7886700" cy="5143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ECB02-AC70-F940-A77C-21D11C0C8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845520"/>
            <a:ext cx="3770709" cy="617934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1500" b="1">
                <a:solidFill>
                  <a:schemeClr val="tx2"/>
                </a:solidFill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E4321-C788-8742-8FAD-BA111E331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1593058"/>
            <a:ext cx="3770709" cy="26074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EC057-588C-3B4A-99B5-8CFC3FB9F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43450" y="845520"/>
            <a:ext cx="3773092" cy="617934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1500" b="1">
                <a:solidFill>
                  <a:schemeClr val="tx2"/>
                </a:solidFill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8D3F17-B298-4740-9801-DBCBCEC61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43452" y="1593058"/>
            <a:ext cx="3773091" cy="26074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769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91669D-CEAF-D24D-BC2F-3588E16650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4"/>
            <a:ext cx="9144000" cy="1971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19FC1-2F18-D542-9068-60907EFFE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600079"/>
            <a:ext cx="7886700" cy="105727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5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E66C9A-0DD5-B040-8236-9DCDAC967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802323"/>
            <a:ext cx="7886700" cy="349250"/>
          </a:xfrm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1BDCBD-8B3C-7647-A190-CA75F6150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88490" y="4166149"/>
            <a:ext cx="1967024" cy="766373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D340C77-1A1E-8949-98B5-F620F75D92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" y="2057400"/>
            <a:ext cx="2514599" cy="1543050"/>
          </a:xfrm>
        </p:spPr>
        <p:txBody>
          <a:bodyPr>
            <a:normAutofit/>
          </a:bodyPr>
          <a:lstStyle>
            <a:lvl1pPr>
              <a:defRPr sz="7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1215B24-C91D-0843-99AB-C1FA4B2658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00327" y="2059341"/>
            <a:ext cx="2486025" cy="1541109"/>
          </a:xfrm>
        </p:spPr>
        <p:txBody>
          <a:bodyPr>
            <a:normAutofit/>
          </a:bodyPr>
          <a:lstStyle>
            <a:lvl1pPr>
              <a:defRPr sz="7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F38C020-13F0-EE49-A053-D2B7D45042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72076" y="2057400"/>
            <a:ext cx="3971924" cy="1543050"/>
          </a:xfrm>
        </p:spPr>
        <p:txBody>
          <a:bodyPr>
            <a:normAutofit/>
          </a:bodyPr>
          <a:lstStyle>
            <a:lvl1pPr>
              <a:defRPr sz="7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827A05-C944-E147-BC55-D881D88B06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4794253"/>
            <a:ext cx="91440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06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9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656">
          <p15:clr>
            <a:srgbClr val="FBAE40"/>
          </p15:clr>
        </p15:guide>
        <p15:guide id="4" orient="horz" pos="1728">
          <p15:clr>
            <a:srgbClr val="FBAE40"/>
          </p15:clr>
        </p15:guide>
        <p15:guide id="5" pos="2112">
          <p15:clr>
            <a:srgbClr val="FBAE40"/>
          </p15:clr>
        </p15:guide>
        <p15:guide id="6" pos="2184">
          <p15:clr>
            <a:srgbClr val="FBAE40"/>
          </p15:clr>
        </p15:guide>
        <p15:guide id="7" pos="4344">
          <p15:clr>
            <a:srgbClr val="FBAE40"/>
          </p15:clr>
        </p15:guide>
        <p15:guide id="8" orient="horz" pos="3024">
          <p15:clr>
            <a:srgbClr val="FBAE40"/>
          </p15:clr>
        </p15:guide>
        <p15:guide id="9" pos="427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41E0-8C32-D840-9399-927D988A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9608A-1229-8647-85B0-7860A395C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900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601786" y="1200150"/>
            <a:ext cx="59436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4" y="144067"/>
            <a:ext cx="8226425" cy="7084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41E0-8C32-D840-9399-927D988A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9608A-1229-8647-85B0-7860A395C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29770" indent="-129770"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044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photo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41E0-8C32-D840-9399-927D988A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9608A-1229-8647-85B0-7860A395C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71751"/>
            <a:ext cx="7886700" cy="1917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AB6A52F7-2DD5-A94A-BBE9-E59F6BF164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" y="685800"/>
            <a:ext cx="2514599" cy="1543050"/>
          </a:xfrm>
        </p:spPr>
        <p:txBody>
          <a:bodyPr>
            <a:normAutofit/>
          </a:bodyPr>
          <a:lstStyle>
            <a:lvl1pPr>
              <a:defRPr sz="7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6B31B74-3F3E-4E4C-8B75-E71876860D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00327" y="687741"/>
            <a:ext cx="2486025" cy="1541109"/>
          </a:xfrm>
        </p:spPr>
        <p:txBody>
          <a:bodyPr>
            <a:normAutofit/>
          </a:bodyPr>
          <a:lstStyle>
            <a:lvl1pPr>
              <a:defRPr sz="7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69FD00C9-7CD8-8D4A-B76A-CBC503C0519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72076" y="685800"/>
            <a:ext cx="3971924" cy="1543050"/>
          </a:xfrm>
        </p:spPr>
        <p:txBody>
          <a:bodyPr>
            <a:normAutofit/>
          </a:bodyPr>
          <a:lstStyle>
            <a:lvl1pPr>
              <a:defRPr sz="7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59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576">
          <p15:clr>
            <a:srgbClr val="FBAE40"/>
          </p15:clr>
        </p15:guide>
        <p15:guide id="4" orient="horz" pos="187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41E0-8C32-D840-9399-927D988A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9608A-1229-8647-85B0-7860A395C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450" y="1369220"/>
            <a:ext cx="3771900" cy="3119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BD4D2BA-B894-0D4D-8BDE-A21F0EFD66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1" y="1371601"/>
            <a:ext cx="3771900" cy="3114675"/>
          </a:xfrm>
        </p:spPr>
        <p:txBody>
          <a:bodyPr>
            <a:normAutofit/>
          </a:bodyPr>
          <a:lstStyle>
            <a:lvl1pPr>
              <a:defRPr sz="7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54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DEF33-2167-6540-980B-6D2CEF36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6"/>
            <a:ext cx="7886700" cy="5143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F5E09-55D5-B04C-A732-1DF7A602E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22"/>
            <a:ext cx="3771900" cy="311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E9834-AB6B-E841-B5AF-8965EC7DB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3450" y="1369222"/>
            <a:ext cx="3771900" cy="311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1699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5E67B-B577-C04F-9C12-B2E767BA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725"/>
            <a:ext cx="7886700" cy="5143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ECB02-AC70-F940-A77C-21D11C0C8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131270"/>
            <a:ext cx="3770709" cy="617934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1500" b="1">
                <a:solidFill>
                  <a:schemeClr val="tx2"/>
                </a:solidFill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E4321-C788-8742-8FAD-BA111E331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1878808"/>
            <a:ext cx="3770709" cy="26074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EC057-588C-3B4A-99B5-8CFC3FB9F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43450" y="1131270"/>
            <a:ext cx="3773092" cy="617934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1500" b="1">
                <a:solidFill>
                  <a:schemeClr val="tx2"/>
                </a:solidFill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8D3F17-B298-4740-9801-DBCBCEC61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43452" y="1878808"/>
            <a:ext cx="3773091" cy="26074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6060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E6A8D-EA4D-0B47-B047-DEFB22014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4796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68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4" y="144067"/>
            <a:ext cx="8226425" cy="7084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714750" y="1200150"/>
            <a:ext cx="3708400" cy="328136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-257175" y="1185863"/>
            <a:ext cx="3657600" cy="3750468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Image here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_Title and Bullets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1601786" y="1200150"/>
            <a:ext cx="5943600" cy="3281363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30000"/>
              <a:buFontTx/>
              <a:buNone/>
              <a:tabLst/>
              <a:defRPr b="1">
                <a:solidFill>
                  <a:schemeClr val="tx2"/>
                </a:solidFill>
              </a:defRPr>
            </a:lvl1pPr>
            <a:lvl2pPr marL="137160" indent="-137160">
              <a:buSzPct val="125000"/>
              <a:buFont typeface="Arial" charset="0"/>
              <a:buChar char="•"/>
              <a:tabLst/>
              <a:defRPr sz="1500"/>
            </a:lvl2pPr>
            <a:lvl3pPr marL="687388" indent="-112713">
              <a:buSzPct val="100000"/>
              <a:buFont typeface="Wingdings" charset="2"/>
              <a:buChar char="§"/>
              <a:defRPr sz="1300"/>
            </a:lvl3pPr>
            <a:lvl4pPr marL="1031875" indent="-114300">
              <a:buFont typeface="AkkoPro-Bold" charset="0"/>
              <a:buChar char="-"/>
              <a:defRPr sz="1200"/>
            </a:lvl4pPr>
            <a:lvl5pPr marL="1374775" indent="-117475">
              <a:buSzPct val="125000"/>
              <a:buFont typeface="Arial" charset="0"/>
              <a:buChar char="•"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00150"/>
            <a:ext cx="3540401" cy="27084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0374" y="144067"/>
            <a:ext cx="8226425" cy="7084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914400" y="1552575"/>
            <a:ext cx="3540125" cy="2559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705254" y="1200150"/>
            <a:ext cx="3540401" cy="27084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4"/>
          </p:nvPr>
        </p:nvSpPr>
        <p:spPr>
          <a:xfrm>
            <a:off x="4705254" y="1552575"/>
            <a:ext cx="3540125" cy="2559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0374" y="144067"/>
            <a:ext cx="8226425" cy="7084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hie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1440" y="-489857"/>
            <a:ext cx="932688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91440" y="-489857"/>
            <a:ext cx="932688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37455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7B1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7831"/>
            <a:ext cx="9144000" cy="1136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.emf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665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28650" y="1200150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93" y="4515194"/>
            <a:ext cx="1615413" cy="628216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60374" y="132343"/>
            <a:ext cx="8226425" cy="708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1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2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4572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30000"/>
        <a:buFont typeface="Arial" charset="0"/>
        <a:buChar char="•"/>
        <a:tabLst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4572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charset="2"/>
        <a:buChar char="§"/>
        <a:tabLst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112713" algn="l" defTabSz="4572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12000"/>
        <a:buFont typeface="AkkoPro-Bold" charset="0"/>
        <a:buChar char="-"/>
        <a:tabLst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31875" indent="-114300" algn="l" defTabSz="4572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30000"/>
        <a:buFont typeface="Arial" charset="0"/>
        <a:buChar char="•"/>
        <a:tabLst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6363" indent="-119063" algn="l" defTabSz="4572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charset="2"/>
        <a:buChar char="§"/>
        <a:tabLst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820">
          <p15:clr>
            <a:srgbClr val="F26B43"/>
          </p15:clr>
        </p15:guide>
        <p15:guide id="6" orient="horz" pos="396">
          <p15:clr>
            <a:srgbClr val="F26B43"/>
          </p15:clr>
        </p15:guide>
        <p15:guide id="7" orient="horz" pos="756">
          <p15:clr>
            <a:srgbClr val="F26B43"/>
          </p15:clr>
        </p15:guide>
        <p15:guide id="8" orient="horz" pos="492">
          <p15:clr>
            <a:srgbClr val="F26B43"/>
          </p15:clr>
        </p15:guide>
        <p15:guide id="9" orient="horz" pos="3180">
          <p15:clr>
            <a:srgbClr val="F26B43"/>
          </p15:clr>
        </p15:guide>
        <p15:guide id="10" orient="horz" pos="684">
          <p15:clr>
            <a:srgbClr val="F26B43"/>
          </p15:clr>
        </p15:guide>
        <p15:guide id="11" orient="horz" pos="25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24D7-7FA8-594E-9F76-14015D0EE9F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0" y="4794253"/>
            <a:ext cx="9144000" cy="349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5862F-BEF7-EC45-BBD6-C9D9AFC5703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0" y="-1547"/>
            <a:ext cx="9144000" cy="6000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70F08-0F2A-C944-ACA4-95394F2EB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991394"/>
            <a:ext cx="7886700" cy="3119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61A621-DB2C-054D-9F10-20A169AA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7"/>
            <a:ext cx="7886700" cy="512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D89D3B-2378-114C-AD9C-616FEA8184B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883219" y="4283458"/>
            <a:ext cx="1377563" cy="5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6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120000"/>
        </a:lnSpc>
        <a:spcBef>
          <a:spcPts val="750"/>
        </a:spcBef>
        <a:buClr>
          <a:schemeClr val="tx2"/>
        </a:buClr>
        <a:buSzPct val="110000"/>
        <a:buFont typeface="Arial" panose="020B0604020202020204" pitchFamily="34" charset="0"/>
        <a:buNone/>
        <a:tabLst/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472643" indent="-129770" algn="l" defTabSz="685749" rtl="0" eaLnBrk="1" latinLnBrk="0" hangingPunct="1">
        <a:lnSpc>
          <a:spcPct val="120000"/>
        </a:lnSpc>
        <a:spcBef>
          <a:spcPts val="375"/>
        </a:spcBef>
        <a:buClr>
          <a:schemeClr val="tx2"/>
        </a:buClr>
        <a:buSzPct val="110000"/>
        <a:buFont typeface="Arial" panose="020B0604020202020204" pitchFamily="34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15516" indent="-129770" algn="l" defTabSz="685749" rtl="0" eaLnBrk="1" latinLnBrk="0" hangingPunct="1">
        <a:lnSpc>
          <a:spcPct val="120000"/>
        </a:lnSpc>
        <a:spcBef>
          <a:spcPts val="375"/>
        </a:spcBef>
        <a:buClr>
          <a:schemeClr val="tx2"/>
        </a:buClr>
        <a:buSzPct val="110000"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116722" indent="-88100" algn="l" defTabSz="685749" rtl="0" eaLnBrk="1" latinLnBrk="0" hangingPunct="1">
        <a:lnSpc>
          <a:spcPct val="120000"/>
        </a:lnSpc>
        <a:spcBef>
          <a:spcPts val="375"/>
        </a:spcBef>
        <a:buClr>
          <a:schemeClr val="tx2"/>
        </a:buClr>
        <a:buSzPct val="110000"/>
        <a:buFont typeface="Arial" panose="020B0604020202020204" pitchFamily="34" charset="0"/>
        <a:buChar char="•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458407" indent="-86910" algn="l" defTabSz="685749" rtl="0" eaLnBrk="1" latinLnBrk="0" hangingPunct="1">
        <a:lnSpc>
          <a:spcPct val="120000"/>
        </a:lnSpc>
        <a:spcBef>
          <a:spcPts val="375"/>
        </a:spcBef>
        <a:buClr>
          <a:schemeClr val="tx2"/>
        </a:buClr>
        <a:buSzPct val="110000"/>
        <a:buFont typeface="Arial" panose="020B0604020202020204" pitchFamily="34" charset="0"/>
        <a:buChar char="•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528">
          <p15:clr>
            <a:srgbClr val="F26B43"/>
          </p15:clr>
        </p15:guide>
        <p15:guide id="4" pos="7152">
          <p15:clr>
            <a:srgbClr val="F26B43"/>
          </p15:clr>
        </p15:guide>
        <p15:guide id="5" orient="horz" pos="72">
          <p15:clr>
            <a:srgbClr val="F26B43"/>
          </p15:clr>
        </p15:guide>
        <p15:guide id="6" orient="horz" pos="3768">
          <p15:clr>
            <a:srgbClr val="F26B43"/>
          </p15:clr>
        </p15:guide>
        <p15:guide id="7" orient="horz" pos="1152">
          <p15:clr>
            <a:srgbClr val="F26B43"/>
          </p15:clr>
        </p15:guide>
        <p15:guide id="8" pos="3696">
          <p15:clr>
            <a:srgbClr val="F26B43"/>
          </p15:clr>
        </p15:guide>
        <p15:guide id="9" pos="3984">
          <p15:clr>
            <a:srgbClr val="F26B43"/>
          </p15:clr>
        </p15:guide>
        <p15:guide id="10" orient="horz" pos="5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624D7-7FA8-594E-9F76-14015D0EE9F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0" y="4794253"/>
            <a:ext cx="9144000" cy="349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5862F-BEF7-EC45-BBD6-C9D9AFC5703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0" y="-1547"/>
            <a:ext cx="9144000" cy="6000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70F08-0F2A-C944-ACA4-95394F2EB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3119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61A621-DB2C-054D-9F10-20A169AA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7"/>
            <a:ext cx="7886700" cy="512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12ACDFE-5B33-114C-8614-AA11B441296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83222" y="4486276"/>
            <a:ext cx="1377563" cy="5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5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120000"/>
        </a:lnSpc>
        <a:spcBef>
          <a:spcPts val="750"/>
        </a:spcBef>
        <a:buClr>
          <a:schemeClr val="tx2"/>
        </a:buClr>
        <a:buSzPct val="110000"/>
        <a:buFont typeface="Arial" panose="020B0604020202020204" pitchFamily="34" charset="0"/>
        <a:buNone/>
        <a:tabLst/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472643" indent="-129770" algn="l" defTabSz="685749" rtl="0" eaLnBrk="1" latinLnBrk="0" hangingPunct="1">
        <a:lnSpc>
          <a:spcPct val="120000"/>
        </a:lnSpc>
        <a:spcBef>
          <a:spcPts val="375"/>
        </a:spcBef>
        <a:buClr>
          <a:schemeClr val="tx2"/>
        </a:buClr>
        <a:buSzPct val="110000"/>
        <a:buFont typeface="Arial" panose="020B0604020202020204" pitchFamily="34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15516" indent="-129770" algn="l" defTabSz="685749" rtl="0" eaLnBrk="1" latinLnBrk="0" hangingPunct="1">
        <a:lnSpc>
          <a:spcPct val="120000"/>
        </a:lnSpc>
        <a:spcBef>
          <a:spcPts val="375"/>
        </a:spcBef>
        <a:buClr>
          <a:schemeClr val="tx2"/>
        </a:buClr>
        <a:buSzPct val="110000"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116722" indent="-88100" algn="l" defTabSz="685749" rtl="0" eaLnBrk="1" latinLnBrk="0" hangingPunct="1">
        <a:lnSpc>
          <a:spcPct val="120000"/>
        </a:lnSpc>
        <a:spcBef>
          <a:spcPts val="375"/>
        </a:spcBef>
        <a:buClr>
          <a:schemeClr val="tx2"/>
        </a:buClr>
        <a:buSzPct val="110000"/>
        <a:buFont typeface="Arial" panose="020B0604020202020204" pitchFamily="34" charset="0"/>
        <a:buChar char="•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458407" indent="-86910" algn="l" defTabSz="685749" rtl="0" eaLnBrk="1" latinLnBrk="0" hangingPunct="1">
        <a:lnSpc>
          <a:spcPct val="120000"/>
        </a:lnSpc>
        <a:spcBef>
          <a:spcPts val="375"/>
        </a:spcBef>
        <a:buClr>
          <a:schemeClr val="tx2"/>
        </a:buClr>
        <a:buSzPct val="110000"/>
        <a:buFont typeface="Arial" panose="020B0604020202020204" pitchFamily="34" charset="0"/>
        <a:buChar char="•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528">
          <p15:clr>
            <a:srgbClr val="F26B43"/>
          </p15:clr>
        </p15:guide>
        <p15:guide id="4" pos="7152">
          <p15:clr>
            <a:srgbClr val="F26B43"/>
          </p15:clr>
        </p15:guide>
        <p15:guide id="5" orient="horz" pos="72">
          <p15:clr>
            <a:srgbClr val="F26B43"/>
          </p15:clr>
        </p15:guide>
        <p15:guide id="6" orient="horz" pos="3768">
          <p15:clr>
            <a:srgbClr val="F26B43"/>
          </p15:clr>
        </p15:guide>
        <p15:guide id="7" orient="horz" pos="1152">
          <p15:clr>
            <a:srgbClr val="F26B43"/>
          </p15:clr>
        </p15:guide>
        <p15:guide id="8" pos="3696">
          <p15:clr>
            <a:srgbClr val="F26B43"/>
          </p15:clr>
        </p15:guide>
        <p15:guide id="9" pos="3984">
          <p15:clr>
            <a:srgbClr val="F26B43"/>
          </p15:clr>
        </p15:guide>
        <p15:guide id="10" orient="horz" pos="5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72AFE5AC-9C35-DA4B-A374-5F8995AC0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1637863"/>
            <a:ext cx="7886700" cy="1057274"/>
          </a:xfrm>
        </p:spPr>
        <p:txBody>
          <a:bodyPr anchor="ctr"/>
          <a:lstStyle/>
          <a:p>
            <a:r>
              <a:rPr lang="en-US" dirty="0"/>
              <a:t>Labconco &amp; Avantor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7E606-6928-482B-9A25-3D19178E70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Courtney Gatter-Technical Sales Representative</a:t>
            </a:r>
          </a:p>
          <a:p>
            <a:r>
              <a:rPr lang="en-US" dirty="0"/>
              <a:t>Andy Miller-Eastern Regional Sales Manager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7D64E-46AF-4FA6-AFE9-F91DFBC23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372" y="369602"/>
            <a:ext cx="2849255" cy="6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9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53FB7-C8AD-EB46-93DE-950CAC06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5E110-C925-F247-898A-1F18F63A9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err="1"/>
              <a:t>Labconco</a:t>
            </a:r>
            <a:r>
              <a:rPr lang="en-US" dirty="0"/>
              <a:t> was incorporated in 1925 by Ralph Callaway and Phillip </a:t>
            </a:r>
            <a:r>
              <a:rPr lang="en-US" dirty="0" err="1"/>
              <a:t>Goldfisch</a:t>
            </a: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Based in Kansas City, Missouri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First product was </a:t>
            </a:r>
            <a:r>
              <a:rPr lang="en-US" dirty="0" err="1"/>
              <a:t>Kjeldahl</a:t>
            </a:r>
            <a:r>
              <a:rPr lang="en-US" dirty="0"/>
              <a:t> nitrogen determination apparatus for grain protein analysis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Two manufacturing locations handle multiple product lines:</a:t>
            </a:r>
          </a:p>
          <a:p>
            <a:pPr lvl="1"/>
            <a:r>
              <a:rPr lang="en-US" sz="1425" dirty="0"/>
              <a:t>Kansas City, MO</a:t>
            </a:r>
          </a:p>
          <a:p>
            <a:pPr lvl="1"/>
            <a:r>
              <a:rPr lang="en-US" sz="1425" dirty="0"/>
              <a:t>Fort Scott, KS</a:t>
            </a:r>
          </a:p>
        </p:txBody>
      </p:sp>
      <p:pic>
        <p:nvPicPr>
          <p:cNvPr id="15" name="Picture Placeholder 12">
            <a:extLst>
              <a:ext uri="{FF2B5EF4-FFF2-40B4-BE49-F238E27FC236}">
                <a16:creationId xmlns:a16="http://schemas.microsoft.com/office/drawing/2014/main" id="{2ADE819E-337D-ED42-81EB-57584DAA2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1" b="49151"/>
          <a:stretch/>
        </p:blipFill>
        <p:spPr>
          <a:xfrm>
            <a:off x="4" y="685800"/>
            <a:ext cx="2514599" cy="1543050"/>
          </a:xfrm>
          <a:prstGeom prst="rect">
            <a:avLst/>
          </a:prstGeom>
        </p:spPr>
      </p:pic>
      <p:pic>
        <p:nvPicPr>
          <p:cNvPr id="16" name="Picture Placeholder 17">
            <a:extLst>
              <a:ext uri="{FF2B5EF4-FFF2-40B4-BE49-F238E27FC236}">
                <a16:creationId xmlns:a16="http://schemas.microsoft.com/office/drawing/2014/main" id="{2ABC95C1-E90C-3946-8D3A-C875177DE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076" y="685800"/>
            <a:ext cx="3971924" cy="1543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D63E67-CB01-1C4C-9FAB-F52A5787A4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54" t="3814" r="15622" b="29679"/>
          <a:stretch/>
        </p:blipFill>
        <p:spPr>
          <a:xfrm>
            <a:off x="2600326" y="685801"/>
            <a:ext cx="2486026" cy="154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6D9F5-C7F3-5246-9A92-9A94C68FD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</a:t>
            </a:r>
            <a:r>
              <a:rPr lang="en-US" spc="90" dirty="0"/>
              <a:t>r</a:t>
            </a:r>
            <a:r>
              <a:rPr lang="en-US" dirty="0"/>
              <a:t>ything you need to succeed.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9BBA50-B074-1942-90E2-4DB8823BA373}"/>
              </a:ext>
            </a:extLst>
          </p:cNvPr>
          <p:cNvSpPr txBox="1"/>
          <p:nvPr/>
        </p:nvSpPr>
        <p:spPr>
          <a:xfrm>
            <a:off x="4825433" y="1400440"/>
            <a:ext cx="3766661" cy="846386"/>
          </a:xfrm>
          <a:prstGeom prst="rect">
            <a:avLst/>
          </a:prstGeom>
          <a:noFill/>
        </p:spPr>
        <p:txBody>
          <a:bodyPr wrap="square" lIns="0" tIns="0" rIns="0" bIns="0" numCol="3" spcCol="91440" rtlCol="0">
            <a:spAutoFit/>
          </a:bodyPr>
          <a:lstStyle/>
          <a:p>
            <a:pPr marL="75438" lvl="1" indent="-75438" defTabSz="685755">
              <a:lnSpc>
                <a:spcPts val="900"/>
              </a:lnSpc>
              <a:spcBef>
                <a:spcPts val="375"/>
              </a:spcBef>
              <a:spcAft>
                <a:spcPts val="300"/>
              </a:spcAft>
              <a:buClr>
                <a:srgbClr val="0948A9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Fume Hoods</a:t>
            </a:r>
          </a:p>
          <a:p>
            <a:pPr marL="75438" lvl="1" indent="-75438" defTabSz="685755">
              <a:lnSpc>
                <a:spcPts val="900"/>
              </a:lnSpc>
              <a:spcBef>
                <a:spcPts val="375"/>
              </a:spcBef>
              <a:spcAft>
                <a:spcPts val="300"/>
              </a:spcAft>
              <a:buClr>
                <a:srgbClr val="0948A9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Filtered Fume Hoods</a:t>
            </a:r>
          </a:p>
          <a:p>
            <a:pPr marL="75438" lvl="1" indent="-75438" defTabSz="685755">
              <a:lnSpc>
                <a:spcPts val="900"/>
              </a:lnSpc>
              <a:spcBef>
                <a:spcPts val="375"/>
              </a:spcBef>
              <a:spcAft>
                <a:spcPts val="300"/>
              </a:spcAft>
              <a:buClr>
                <a:srgbClr val="0948A9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Ductless Enclosures</a:t>
            </a:r>
          </a:p>
          <a:p>
            <a:pPr marL="75438" lvl="1" indent="-75438" defTabSz="685755">
              <a:lnSpc>
                <a:spcPts val="900"/>
              </a:lnSpc>
              <a:spcBef>
                <a:spcPts val="375"/>
              </a:spcBef>
              <a:spcAft>
                <a:spcPts val="300"/>
              </a:spcAft>
              <a:buClr>
                <a:srgbClr val="0948A9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Biosafety Cabinets </a:t>
            </a:r>
            <a:br>
              <a:rPr lang="en-US" sz="825" dirty="0">
                <a:solidFill>
                  <a:srgbClr val="000000"/>
                </a:solidFill>
                <a:latin typeface="Arial" panose="020B0604020202020204"/>
              </a:rPr>
            </a:br>
            <a:endParaRPr lang="en-US" sz="825" dirty="0">
              <a:solidFill>
                <a:srgbClr val="000000"/>
              </a:solidFill>
              <a:latin typeface="Arial" panose="020B0604020202020204"/>
            </a:endParaRPr>
          </a:p>
          <a:p>
            <a:pPr marL="75438" lvl="1" indent="-75438" defTabSz="685755">
              <a:lnSpc>
                <a:spcPts val="900"/>
              </a:lnSpc>
              <a:spcBef>
                <a:spcPts val="375"/>
              </a:spcBef>
              <a:spcAft>
                <a:spcPts val="300"/>
              </a:spcAft>
              <a:buClr>
                <a:srgbClr val="0948A9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Clean Benches</a:t>
            </a:r>
          </a:p>
          <a:p>
            <a:pPr marL="75438" lvl="1" indent="-75438" defTabSz="685755">
              <a:lnSpc>
                <a:spcPts val="900"/>
              </a:lnSpc>
              <a:spcBef>
                <a:spcPts val="375"/>
              </a:spcBef>
              <a:spcAft>
                <a:spcPts val="300"/>
              </a:spcAft>
              <a:buClr>
                <a:srgbClr val="0948A9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PCR Enclosures</a:t>
            </a:r>
          </a:p>
          <a:p>
            <a:pPr marL="75438" lvl="1" indent="-75438" defTabSz="685755">
              <a:lnSpc>
                <a:spcPts val="900"/>
              </a:lnSpc>
              <a:spcBef>
                <a:spcPts val="375"/>
              </a:spcBef>
              <a:spcAft>
                <a:spcPts val="300"/>
              </a:spcAft>
              <a:buClr>
                <a:srgbClr val="0948A9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Lab Animal Enclosures</a:t>
            </a:r>
          </a:p>
          <a:p>
            <a:pPr marL="75438" lvl="1" indent="-75438" defTabSz="685755">
              <a:lnSpc>
                <a:spcPts val="900"/>
              </a:lnSpc>
              <a:spcBef>
                <a:spcPts val="375"/>
              </a:spcBef>
              <a:spcAft>
                <a:spcPts val="300"/>
              </a:spcAft>
              <a:buClr>
                <a:srgbClr val="0948A9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Powder Containment</a:t>
            </a:r>
            <a:br>
              <a:rPr lang="en-US" sz="825" dirty="0">
                <a:solidFill>
                  <a:srgbClr val="000000"/>
                </a:solidFill>
                <a:latin typeface="Arial" panose="020B0604020202020204"/>
              </a:rPr>
            </a:br>
            <a:endParaRPr lang="en-US" sz="825" dirty="0">
              <a:solidFill>
                <a:srgbClr val="000000"/>
              </a:solidFill>
              <a:latin typeface="Arial" panose="020B0604020202020204"/>
            </a:endParaRPr>
          </a:p>
          <a:p>
            <a:pPr marL="75438" lvl="1" indent="-75438" defTabSz="685755">
              <a:lnSpc>
                <a:spcPts val="900"/>
              </a:lnSpc>
              <a:spcBef>
                <a:spcPts val="375"/>
              </a:spcBef>
              <a:spcAft>
                <a:spcPts val="300"/>
              </a:spcAft>
              <a:buClr>
                <a:srgbClr val="0948A9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Nanotechnology</a:t>
            </a:r>
          </a:p>
          <a:p>
            <a:pPr marL="75438" lvl="1" indent="-75438" defTabSz="685755">
              <a:lnSpc>
                <a:spcPts val="900"/>
              </a:lnSpc>
              <a:spcBef>
                <a:spcPts val="375"/>
              </a:spcBef>
              <a:spcAft>
                <a:spcPts val="300"/>
              </a:spcAft>
              <a:buClr>
                <a:srgbClr val="0948A9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Glove Boxes</a:t>
            </a:r>
          </a:p>
          <a:p>
            <a:pPr marL="75438" lvl="1" indent="-75438" defTabSz="685755">
              <a:lnSpc>
                <a:spcPts val="900"/>
              </a:lnSpc>
              <a:spcBef>
                <a:spcPts val="375"/>
              </a:spcBef>
              <a:spcAft>
                <a:spcPts val="300"/>
              </a:spcAft>
              <a:buClr>
                <a:srgbClr val="0948A9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Forensics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598ECB-71E0-1F48-9D2C-8E4E184C46DE}"/>
              </a:ext>
            </a:extLst>
          </p:cNvPr>
          <p:cNvSpPr txBox="1"/>
          <p:nvPr/>
        </p:nvSpPr>
        <p:spPr>
          <a:xfrm>
            <a:off x="4825193" y="1119465"/>
            <a:ext cx="1462791" cy="2446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954" indent="-5954" defTabSz="685755">
              <a:lnSpc>
                <a:spcPct val="110000"/>
              </a:lnSpc>
              <a:spcBef>
                <a:spcPts val="450"/>
              </a:spcBef>
            </a:pPr>
            <a:r>
              <a:rPr lang="en-US" sz="975" b="1" dirty="0">
                <a:solidFill>
                  <a:srgbClr val="004E9A"/>
                </a:solidFill>
                <a:latin typeface="Arial" panose="020B0604020202020204"/>
              </a:rPr>
              <a:t>Safety Ventilation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B96D82-5F4D-1140-B2E2-0A53FFC5E6DA}"/>
              </a:ext>
            </a:extLst>
          </p:cNvPr>
          <p:cNvSpPr txBox="1"/>
          <p:nvPr/>
        </p:nvSpPr>
        <p:spPr>
          <a:xfrm>
            <a:off x="362764" y="1400441"/>
            <a:ext cx="3766661" cy="115416"/>
          </a:xfrm>
          <a:prstGeom prst="rect">
            <a:avLst/>
          </a:prstGeom>
          <a:noFill/>
        </p:spPr>
        <p:txBody>
          <a:bodyPr wrap="square" lIns="0" tIns="0" rIns="0" bIns="0" numCol="3" spcCol="91440" rtlCol="0">
            <a:spAutoFit/>
          </a:bodyPr>
          <a:lstStyle/>
          <a:p>
            <a:pPr defTabSz="685755">
              <a:spcBef>
                <a:spcPts val="375"/>
              </a:spcBef>
            </a:pPr>
            <a:endParaRPr lang="en-US" sz="7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93102B-D77C-C04B-B150-374B4187B21A}"/>
              </a:ext>
            </a:extLst>
          </p:cNvPr>
          <p:cNvSpPr txBox="1"/>
          <p:nvPr/>
        </p:nvSpPr>
        <p:spPr>
          <a:xfrm>
            <a:off x="4825432" y="2559914"/>
            <a:ext cx="3766661" cy="269304"/>
          </a:xfrm>
          <a:prstGeom prst="rect">
            <a:avLst/>
          </a:prstGeom>
          <a:noFill/>
        </p:spPr>
        <p:txBody>
          <a:bodyPr wrap="square" lIns="0" tIns="0" rIns="0" bIns="0" numCol="3" spcCol="91440" rtlCol="0">
            <a:spAutoFit/>
          </a:bodyPr>
          <a:lstStyle/>
          <a:p>
            <a:pPr marL="75438" lvl="1" indent="-75438" defTabSz="685755">
              <a:lnSpc>
                <a:spcPts val="900"/>
              </a:lnSpc>
              <a:spcAft>
                <a:spcPts val="300"/>
              </a:spcAft>
              <a:buClr>
                <a:srgbClr val="004E9A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Freeze Dryers</a:t>
            </a:r>
          </a:p>
          <a:p>
            <a:pPr marL="75438" lvl="1" indent="-75438" defTabSz="685755">
              <a:lnSpc>
                <a:spcPts val="900"/>
              </a:lnSpc>
              <a:spcAft>
                <a:spcPts val="300"/>
              </a:spcAft>
              <a:buClr>
                <a:srgbClr val="004E9A"/>
              </a:buClr>
              <a:buSzPct val="125000"/>
              <a:buFont typeface="Arial"/>
              <a:buChar char="•"/>
            </a:pPr>
            <a:endParaRPr lang="en-US" sz="825" dirty="0">
              <a:solidFill>
                <a:srgbClr val="000000"/>
              </a:solidFill>
              <a:latin typeface="Arial" panose="020B0604020202020204"/>
            </a:endParaRPr>
          </a:p>
          <a:p>
            <a:pPr marL="75438" lvl="1" indent="-75438" defTabSz="685755">
              <a:lnSpc>
                <a:spcPts val="900"/>
              </a:lnSpc>
              <a:spcAft>
                <a:spcPts val="300"/>
              </a:spcAft>
              <a:buClr>
                <a:srgbClr val="004E9A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Evaporators</a:t>
            </a:r>
          </a:p>
          <a:p>
            <a:pPr marL="75438" lvl="1" indent="-75438" defTabSz="685755">
              <a:lnSpc>
                <a:spcPts val="900"/>
              </a:lnSpc>
              <a:spcAft>
                <a:spcPts val="300"/>
              </a:spcAft>
              <a:buClr>
                <a:srgbClr val="004E9A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Concentrators</a:t>
            </a:r>
          </a:p>
          <a:p>
            <a:pPr marL="75438" lvl="1" indent="-75438" defTabSz="685755">
              <a:lnSpc>
                <a:spcPts val="900"/>
              </a:lnSpc>
              <a:spcAft>
                <a:spcPts val="300"/>
              </a:spcAft>
              <a:buClr>
                <a:srgbClr val="004E9A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Cold Traps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D323B3-0C9E-5A47-B9EC-3FABA728FFB2}"/>
              </a:ext>
            </a:extLst>
          </p:cNvPr>
          <p:cNvSpPr txBox="1"/>
          <p:nvPr/>
        </p:nvSpPr>
        <p:spPr>
          <a:xfrm>
            <a:off x="4825433" y="3892908"/>
            <a:ext cx="3928221" cy="610424"/>
          </a:xfrm>
          <a:prstGeom prst="rect">
            <a:avLst/>
          </a:prstGeom>
          <a:noFill/>
        </p:spPr>
        <p:txBody>
          <a:bodyPr wrap="square" lIns="0" tIns="0" rIns="0" bIns="0" numCol="3" spcCol="91440" rtlCol="0">
            <a:spAutoFit/>
          </a:bodyPr>
          <a:lstStyle/>
          <a:p>
            <a:pPr marL="128588" indent="-128588" defTabSz="685755">
              <a:spcBef>
                <a:spcPts val="375"/>
              </a:spcBef>
              <a:buClr>
                <a:srgbClr val="004E9A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Vacuum Pumps</a:t>
            </a:r>
          </a:p>
          <a:p>
            <a:pPr marL="128588" indent="-128588" defTabSz="685755">
              <a:spcBef>
                <a:spcPts val="375"/>
              </a:spcBef>
              <a:buClr>
                <a:srgbClr val="004E9A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Vacuum Desiccators</a:t>
            </a:r>
          </a:p>
          <a:p>
            <a:pPr marL="128588" indent="-128588" defTabSz="685755">
              <a:spcBef>
                <a:spcPts val="375"/>
              </a:spcBef>
              <a:buClr>
                <a:srgbClr val="004E9A"/>
              </a:buClr>
              <a:buFont typeface="Arial" panose="020B0604020202020204" pitchFamily="34" charset="0"/>
              <a:buChar char="•"/>
            </a:pPr>
            <a:endParaRPr lang="en-US" sz="825" dirty="0">
              <a:solidFill>
                <a:srgbClr val="000000"/>
              </a:solidFill>
              <a:latin typeface="Arial" panose="020B0604020202020204"/>
            </a:endParaRPr>
          </a:p>
          <a:p>
            <a:pPr marL="128588" indent="-128588" defTabSz="685755">
              <a:spcBef>
                <a:spcPts val="375"/>
              </a:spcBef>
              <a:buClr>
                <a:srgbClr val="004E9A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Remote Blowers &amp; Exhausters</a:t>
            </a:r>
          </a:p>
          <a:p>
            <a:pPr marL="128588" indent="-128588" defTabSz="685755">
              <a:spcBef>
                <a:spcPts val="375"/>
              </a:spcBef>
              <a:buClr>
                <a:srgbClr val="004E9A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Filters &amp; Pre-Filters</a:t>
            </a:r>
          </a:p>
          <a:p>
            <a:pPr marL="128588" indent="-128588" defTabSz="685755">
              <a:spcBef>
                <a:spcPts val="375"/>
              </a:spcBef>
              <a:buClr>
                <a:srgbClr val="004E9A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Glassware</a:t>
            </a:r>
          </a:p>
          <a:p>
            <a:pPr marL="128588" indent="-128588" defTabSz="685755">
              <a:spcBef>
                <a:spcPts val="375"/>
              </a:spcBef>
              <a:buClr>
                <a:srgbClr val="004E9A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Carts, Tables &amp; Benches</a:t>
            </a:r>
          </a:p>
          <a:p>
            <a:pPr marL="128588" indent="-128588" defTabSz="685755">
              <a:spcBef>
                <a:spcPts val="375"/>
              </a:spcBef>
              <a:buClr>
                <a:srgbClr val="004E9A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Base Stands, Cabinets &amp; Work Surfaces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7907EC-256C-0845-BB4C-5D623B6205AA}"/>
              </a:ext>
            </a:extLst>
          </p:cNvPr>
          <p:cNvSpPr txBox="1"/>
          <p:nvPr/>
        </p:nvSpPr>
        <p:spPr>
          <a:xfrm>
            <a:off x="4825432" y="3235775"/>
            <a:ext cx="3766661" cy="230833"/>
          </a:xfrm>
          <a:prstGeom prst="rect">
            <a:avLst/>
          </a:prstGeom>
          <a:noFill/>
        </p:spPr>
        <p:txBody>
          <a:bodyPr wrap="square" lIns="0" tIns="0" rIns="0" bIns="0" numCol="3" spcCol="91440" rtlCol="0">
            <a:spAutoFit/>
          </a:bodyPr>
          <a:lstStyle/>
          <a:p>
            <a:pPr marL="75438" lvl="1" indent="-75438" defTabSz="685755">
              <a:lnSpc>
                <a:spcPts val="900"/>
              </a:lnSpc>
              <a:spcAft>
                <a:spcPts val="300"/>
              </a:spcAft>
              <a:buClr>
                <a:srgbClr val="004E9A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Glassware Washers</a:t>
            </a:r>
          </a:p>
          <a:p>
            <a:pPr marL="75438" lvl="1" indent="-75438" defTabSz="685755">
              <a:lnSpc>
                <a:spcPts val="900"/>
              </a:lnSpc>
              <a:spcAft>
                <a:spcPts val="300"/>
              </a:spcAft>
              <a:buClr>
                <a:srgbClr val="004E9A"/>
              </a:buClr>
              <a:buSzPct val="125000"/>
              <a:buFont typeface="Arial"/>
              <a:buChar char="•"/>
            </a:pPr>
            <a:endParaRPr lang="en-US" sz="825" dirty="0">
              <a:solidFill>
                <a:srgbClr val="000000"/>
              </a:solidFill>
              <a:latin typeface="Arial" panose="020B0604020202020204"/>
            </a:endParaRPr>
          </a:p>
          <a:p>
            <a:pPr marL="75438" lvl="1" indent="-75438" defTabSz="685755">
              <a:lnSpc>
                <a:spcPts val="900"/>
              </a:lnSpc>
              <a:spcAft>
                <a:spcPts val="300"/>
              </a:spcAft>
              <a:buClr>
                <a:srgbClr val="004E9A"/>
              </a:buClr>
              <a:buSzPct val="125000"/>
              <a:buFont typeface="Arial"/>
              <a:buChar char="•"/>
            </a:pPr>
            <a:r>
              <a:rPr lang="en-US" sz="825" dirty="0">
                <a:solidFill>
                  <a:srgbClr val="000000"/>
                </a:solidFill>
                <a:latin typeface="Arial" panose="020B0604020202020204"/>
              </a:rPr>
              <a:t>Water Purification Systems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26FE3A-3258-C349-AF91-97D11B50A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04" t="19087" r="23950" b="3908"/>
          <a:stretch/>
        </p:blipFill>
        <p:spPr>
          <a:xfrm>
            <a:off x="-1" y="1099297"/>
            <a:ext cx="3928221" cy="31146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96AC09-D17B-9F4E-A9A6-458AAEF6AD89}"/>
              </a:ext>
            </a:extLst>
          </p:cNvPr>
          <p:cNvSpPr txBox="1"/>
          <p:nvPr/>
        </p:nvSpPr>
        <p:spPr>
          <a:xfrm>
            <a:off x="4825193" y="2279509"/>
            <a:ext cx="1462791" cy="2446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954" indent="-5954" defTabSz="685755">
              <a:lnSpc>
                <a:spcPct val="110000"/>
              </a:lnSpc>
              <a:spcBef>
                <a:spcPts val="450"/>
              </a:spcBef>
            </a:pPr>
            <a:r>
              <a:rPr lang="en-US" sz="975" b="1" dirty="0">
                <a:solidFill>
                  <a:srgbClr val="004E9A"/>
                </a:solidFill>
                <a:latin typeface="Arial" panose="020B0604020202020204"/>
              </a:rPr>
              <a:t>Sample Preparation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25BAF7-8C01-364B-BA63-7E210966C222}"/>
              </a:ext>
            </a:extLst>
          </p:cNvPr>
          <p:cNvSpPr txBox="1"/>
          <p:nvPr/>
        </p:nvSpPr>
        <p:spPr>
          <a:xfrm>
            <a:off x="4825193" y="2952012"/>
            <a:ext cx="1462791" cy="2446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954" indent="-5954" defTabSz="685755">
              <a:lnSpc>
                <a:spcPct val="110000"/>
              </a:lnSpc>
              <a:spcBef>
                <a:spcPts val="450"/>
              </a:spcBef>
            </a:pPr>
            <a:r>
              <a:rPr lang="en-US" sz="975" b="1" dirty="0">
                <a:solidFill>
                  <a:srgbClr val="004E9A"/>
                </a:solidFill>
                <a:latin typeface="Arial" panose="020B0604020202020204"/>
              </a:rPr>
              <a:t>Washers &amp; Water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BC5540-883B-0E4B-9CFD-2B4C92CE1977}"/>
              </a:ext>
            </a:extLst>
          </p:cNvPr>
          <p:cNvSpPr txBox="1"/>
          <p:nvPr/>
        </p:nvSpPr>
        <p:spPr>
          <a:xfrm>
            <a:off x="4825193" y="3609145"/>
            <a:ext cx="1890303" cy="2446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954" indent="-5954" defTabSz="685755">
              <a:lnSpc>
                <a:spcPct val="110000"/>
              </a:lnSpc>
              <a:spcBef>
                <a:spcPts val="450"/>
              </a:spcBef>
            </a:pPr>
            <a:r>
              <a:rPr lang="en-US" sz="975" b="1" dirty="0">
                <a:solidFill>
                  <a:srgbClr val="004E9A"/>
                </a:solidFill>
                <a:latin typeface="Arial" panose="020B0604020202020204"/>
              </a:rPr>
              <a:t>Lab Accessories &amp; Parts</a:t>
            </a:r>
          </a:p>
        </p:txBody>
      </p:sp>
    </p:spTree>
    <p:extLst>
      <p:ext uri="{BB962C8B-B14F-4D97-AF65-F5344CB8AC3E}">
        <p14:creationId xmlns:p14="http://schemas.microsoft.com/office/powerpoint/2010/main" val="3746236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F08DC-E304-5040-A77C-9C7E2639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Labconco Products</a:t>
            </a: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B07A7636-0C0E-479A-BD56-06519CD39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" r="1845" b="964"/>
          <a:stretch/>
        </p:blipFill>
        <p:spPr>
          <a:xfrm>
            <a:off x="1" y="971550"/>
            <a:ext cx="5223220" cy="339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417BC65-1D16-4E3B-B31C-2C0A81586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21736" b="16483"/>
          <a:stretch/>
        </p:blipFill>
        <p:spPr>
          <a:xfrm>
            <a:off x="5345723" y="971550"/>
            <a:ext cx="3798277" cy="171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73923B0-8BFC-4994-8290-8B56C1D83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8677" b="30507"/>
          <a:stretch/>
        </p:blipFill>
        <p:spPr>
          <a:xfrm>
            <a:off x="5345723" y="2769576"/>
            <a:ext cx="3798277" cy="1597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112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1371-6ABC-91B1-946A-4F40F9E36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2000" b="0" i="0" dirty="0">
                <a:effectLst/>
              </a:rPr>
            </a:br>
            <a:r>
              <a:rPr lang="en-US" sz="2000" b="0" i="0" dirty="0">
                <a:effectLst/>
              </a:rPr>
              <a:t>Intelli-Sash</a:t>
            </a:r>
            <a:r>
              <a:rPr lang="en-US" b="0" i="0" dirty="0">
                <a:effectLst/>
                <a:latin typeface="Roboto" panose="02000000000000000000" pitchFamily="2" charset="0"/>
              </a:rPr>
              <a:t> Automatic Sash Position System.</a:t>
            </a:r>
            <a:br>
              <a:rPr lang="en-US" b="0" i="0" dirty="0">
                <a:effectLst/>
                <a:latin typeface="Roboto" panose="02000000000000000000" pitchFamily="2" charset="0"/>
              </a:rPr>
            </a:br>
            <a:endParaRPr lang="en-US" dirty="0"/>
          </a:p>
        </p:txBody>
      </p:sp>
      <p:pic>
        <p:nvPicPr>
          <p:cNvPr id="4" name="Preview the Intelli-Sash Automatic Sash Position System">
            <a:hlinkClick r:id="" action="ppaction://media"/>
            <a:extLst>
              <a:ext uri="{FF2B5EF4-FFF2-40B4-BE49-F238E27FC236}">
                <a16:creationId xmlns:a16="http://schemas.microsoft.com/office/drawing/2014/main" id="{EA1B4912-160C-1F65-F7A4-B391AE5051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526" y="992188"/>
            <a:ext cx="7133359" cy="3119437"/>
          </a:xfrm>
        </p:spPr>
      </p:pic>
    </p:spTree>
    <p:extLst>
      <p:ext uri="{BB962C8B-B14F-4D97-AF65-F5344CB8AC3E}">
        <p14:creationId xmlns:p14="http://schemas.microsoft.com/office/powerpoint/2010/main" val="333967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72AFE5AC-9C35-DA4B-A374-5F8995AC0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1637863"/>
            <a:ext cx="7886700" cy="1057274"/>
          </a:xfrm>
        </p:spPr>
        <p:txBody>
          <a:bodyPr anchor="ctr"/>
          <a:lstStyle/>
          <a:p>
            <a:r>
              <a:rPr lang="en-US" dirty="0"/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973907-FDF2-4C71-8498-35FE1ABF444A}"/>
              </a:ext>
            </a:extLst>
          </p:cNvPr>
          <p:cNvSpPr txBox="1"/>
          <p:nvPr/>
        </p:nvSpPr>
        <p:spPr>
          <a:xfrm>
            <a:off x="967155" y="2784106"/>
            <a:ext cx="7316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55"/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(800) 821-5525  •  </a:t>
            </a:r>
            <a:r>
              <a:rPr lang="en-US" sz="1200" dirty="0" err="1">
                <a:solidFill>
                  <a:srgbClr val="FFFFFF"/>
                </a:solidFill>
                <a:latin typeface="Arial" panose="020B0604020202020204"/>
                <a:cs typeface="Arial Regular" charset="0"/>
              </a:rPr>
              <a:t>labconco.com</a:t>
            </a:r>
            <a:endParaRPr lang="en-US" sz="1200" dirty="0">
              <a:solidFill>
                <a:srgbClr val="FFFFFF"/>
              </a:solidFill>
              <a:latin typeface="Arial" panose="020B0604020202020204"/>
              <a:cs typeface="Arial Regular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1BADF-809B-46D4-B73E-21334BEA0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006" y="445928"/>
            <a:ext cx="2965987" cy="68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30454"/>
      </p:ext>
    </p:extLst>
  </p:cSld>
  <p:clrMapOvr>
    <a:masterClrMapping/>
  </p:clrMapOvr>
</p:sld>
</file>

<file path=ppt/theme/theme1.xml><?xml version="1.0" encoding="utf-8"?>
<a:theme xmlns:a="http://schemas.openxmlformats.org/drawingml/2006/main" name="LAB2017">
  <a:themeElements>
    <a:clrScheme name="LABCONCO 2017">
      <a:dk1>
        <a:srgbClr val="494D55"/>
      </a:dk1>
      <a:lt1>
        <a:srgbClr val="FFFFFF"/>
      </a:lt1>
      <a:dk2>
        <a:srgbClr val="004E9A"/>
      </a:dk2>
      <a:lt2>
        <a:srgbClr val="FFFFFF"/>
      </a:lt2>
      <a:accent1>
        <a:srgbClr val="F07C0C"/>
      </a:accent1>
      <a:accent2>
        <a:srgbClr val="0081B9"/>
      </a:accent2>
      <a:accent3>
        <a:srgbClr val="6982BE"/>
      </a:accent3>
      <a:accent4>
        <a:srgbClr val="5EB533"/>
      </a:accent4>
      <a:accent5>
        <a:srgbClr val="7B67A6"/>
      </a:accent5>
      <a:accent6>
        <a:srgbClr val="5D9BB3"/>
      </a:accent6>
      <a:hlink>
        <a:srgbClr val="004E9A"/>
      </a:hlink>
      <a:folHlink>
        <a:srgbClr val="494D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abconco Co-Branded PPT Master Template_2017" id="{B8C90594-AB7D-0D4B-8056-3BA5C40A0A78}" vid="{8567B3F2-4B03-1340-89D4-4F637EF5C96E}"/>
    </a:ext>
  </a:extLst>
</a:theme>
</file>

<file path=ppt/theme/theme2.xml><?xml version="1.0" encoding="utf-8"?>
<a:theme xmlns:a="http://schemas.openxmlformats.org/drawingml/2006/main" name="2_Labconco_corporate">
  <a:themeElements>
    <a:clrScheme name="LABCONCO 2019">
      <a:dk1>
        <a:srgbClr val="000000"/>
      </a:dk1>
      <a:lt1>
        <a:srgbClr val="FFFFFF"/>
      </a:lt1>
      <a:dk2>
        <a:srgbClr val="004E9A"/>
      </a:dk2>
      <a:lt2>
        <a:srgbClr val="FFFFFF"/>
      </a:lt2>
      <a:accent1>
        <a:srgbClr val="004E9A"/>
      </a:accent1>
      <a:accent2>
        <a:srgbClr val="0081B9"/>
      </a:accent2>
      <a:accent3>
        <a:srgbClr val="F07C0C"/>
      </a:accent3>
      <a:accent4>
        <a:srgbClr val="6982BE"/>
      </a:accent4>
      <a:accent5>
        <a:srgbClr val="5EB533"/>
      </a:accent5>
      <a:accent6>
        <a:srgbClr val="7B67A6"/>
      </a:accent6>
      <a:hlink>
        <a:srgbClr val="004E9A"/>
      </a:hlink>
      <a:folHlink>
        <a:srgbClr val="0081B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abconco_corporate">
  <a:themeElements>
    <a:clrScheme name="LABCONCO 2019">
      <a:dk1>
        <a:srgbClr val="000000"/>
      </a:dk1>
      <a:lt1>
        <a:srgbClr val="FFFFFF"/>
      </a:lt1>
      <a:dk2>
        <a:srgbClr val="004E9A"/>
      </a:dk2>
      <a:lt2>
        <a:srgbClr val="FFFFFF"/>
      </a:lt2>
      <a:accent1>
        <a:srgbClr val="004E9A"/>
      </a:accent1>
      <a:accent2>
        <a:srgbClr val="0081B9"/>
      </a:accent2>
      <a:accent3>
        <a:srgbClr val="F07C0C"/>
      </a:accent3>
      <a:accent4>
        <a:srgbClr val="6982BE"/>
      </a:accent4>
      <a:accent5>
        <a:srgbClr val="5EB533"/>
      </a:accent5>
      <a:accent6>
        <a:srgbClr val="7B67A6"/>
      </a:accent6>
      <a:hlink>
        <a:srgbClr val="004E9A"/>
      </a:hlink>
      <a:folHlink>
        <a:srgbClr val="0081B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Fisher Business Review, 2017 07 - Pittsburgh</Template>
  <TotalTime>6960</TotalTime>
  <Words>158</Words>
  <Application>Microsoft Office PowerPoint</Application>
  <PresentationFormat>On-screen Show (16:9)</PresentationFormat>
  <Paragraphs>49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AkkoPro-Bold</vt:lpstr>
      <vt:lpstr>Arial</vt:lpstr>
      <vt:lpstr>Calibri</vt:lpstr>
      <vt:lpstr>Roboto</vt:lpstr>
      <vt:lpstr>Wingdings</vt:lpstr>
      <vt:lpstr>LAB2017</vt:lpstr>
      <vt:lpstr>2_Labconco_corporate</vt:lpstr>
      <vt:lpstr>1_Labconco_corporate</vt:lpstr>
      <vt:lpstr>Labconco &amp; Avantor</vt:lpstr>
      <vt:lpstr>About us.</vt:lpstr>
      <vt:lpstr>Everything you need to succeed.</vt:lpstr>
      <vt:lpstr>Labconco Products</vt:lpstr>
      <vt:lpstr> Intelli-Sash Automatic Sash Position System. 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adam keithley</dc:creator>
  <cp:keywords/>
  <dc:description/>
  <cp:lastModifiedBy>Anne Marie Kogut</cp:lastModifiedBy>
  <cp:revision>116</cp:revision>
  <cp:lastPrinted>2018-03-14T21:00:14Z</cp:lastPrinted>
  <dcterms:created xsi:type="dcterms:W3CDTF">2017-06-28T15:08:20Z</dcterms:created>
  <dcterms:modified xsi:type="dcterms:W3CDTF">2022-08-12T16:59:36Z</dcterms:modified>
  <cp:category/>
</cp:coreProperties>
</file>